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71" r:id="rId3"/>
    <p:sldId id="272" r:id="rId4"/>
    <p:sldId id="273" r:id="rId5"/>
    <p:sldId id="274" r:id="rId6"/>
    <p:sldId id="275" r:id="rId7"/>
    <p:sldId id="276" r:id="rId8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F2F2F2"/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03" autoAdjust="0"/>
    <p:restoredTop sz="94213" autoAdjust="0"/>
  </p:normalViewPr>
  <p:slideViewPr>
    <p:cSldViewPr snapToGrid="0" snapToObjects="1">
      <p:cViewPr varScale="1">
        <p:scale>
          <a:sx n="170" d="100"/>
          <a:sy n="170" d="100"/>
        </p:scale>
        <p:origin x="336" y="138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10:11:51.363" v="2364" actId="20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modSp add">
        <pc:chgData name="Kevin DeRudder" userId="b8db0611-c7c8-4114-b23c-d54441a090d5" providerId="ADAL" clId="{9D3A542D-FD2A-43C3-84C5-5789E61393C0}" dt="2018-12-20T10:03:57.190" v="1776" actId="20577"/>
        <pc:sldMkLst>
          <pc:docMk/>
          <pc:sldMk cId="681738333" sldId="308"/>
        </pc:sldMkLst>
        <pc:spChg chg="mod">
          <ac:chgData name="Kevin DeRudder" userId="b8db0611-c7c8-4114-b23c-d54441a090d5" providerId="ADAL" clId="{9D3A542D-FD2A-43C3-84C5-5789E61393C0}" dt="2018-12-20T10:03:57.190" v="1776" actId="20577"/>
          <ac:spMkLst>
            <pc:docMk/>
            <pc:sldMk cId="681738333" sldId="308"/>
            <ac:spMk id="5" creationId="{B8BE17F8-C6B1-4839-8B99-2FEFF56FD993}"/>
          </ac:spMkLst>
        </pc:spChg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addSp delSp modSp add">
        <pc:chgData name="Kevin DeRudder" userId="b8db0611-c7c8-4114-b23c-d54441a090d5" providerId="ADAL" clId="{9D3A542D-FD2A-43C3-84C5-5789E61393C0}" dt="2018-12-20T10:08:05.066" v="2039" actId="115"/>
        <pc:sldMkLst>
          <pc:docMk/>
          <pc:sldMk cId="1235263451" sldId="309"/>
        </pc:sldMkLst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2" creationId="{4B3592D2-C2E7-42BA-ABAA-EF88CADE3A28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3" creationId="{FEAD06F9-8ED2-4A38-BC37-E296C967FBD2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4" creationId="{88D3376E-1B29-40EF-8078-13B04850D535}"/>
          </ac:spMkLst>
        </pc:spChg>
        <pc:spChg chg="add mod">
          <ac:chgData name="Kevin DeRudder" userId="b8db0611-c7c8-4114-b23c-d54441a090d5" providerId="ADAL" clId="{9D3A542D-FD2A-43C3-84C5-5789E61393C0}" dt="2018-12-20T10:04:12.824" v="1801" actId="20577"/>
          <ac:spMkLst>
            <pc:docMk/>
            <pc:sldMk cId="1235263451" sldId="309"/>
            <ac:spMk id="5" creationId="{07D406AD-8AD6-4B21-AD56-A4ED57F542F1}"/>
          </ac:spMkLst>
        </pc:spChg>
        <pc:spChg chg="add mod">
          <ac:chgData name="Kevin DeRudder" userId="b8db0611-c7c8-4114-b23c-d54441a090d5" providerId="ADAL" clId="{9D3A542D-FD2A-43C3-84C5-5789E61393C0}" dt="2018-12-20T10:08:05.066" v="2039" actId="115"/>
          <ac:spMkLst>
            <pc:docMk/>
            <pc:sldMk cId="1235263451" sldId="309"/>
            <ac:spMk id="6" creationId="{48EFE33D-4540-4398-B08A-2828E5070FB3}"/>
          </ac:spMkLst>
        </pc:spChg>
        <pc:spChg chg="add mod">
          <ac:chgData name="Kevin DeRudder" userId="b8db0611-c7c8-4114-b23c-d54441a090d5" providerId="ADAL" clId="{9D3A542D-FD2A-43C3-84C5-5789E61393C0}" dt="2018-12-20T10:05:52.566" v="1963" actId="1076"/>
          <ac:spMkLst>
            <pc:docMk/>
            <pc:sldMk cId="1235263451" sldId="309"/>
            <ac:spMk id="7" creationId="{8AF3B062-3687-42EE-AF41-3EFF0FD4C0E8}"/>
          </ac:spMkLst>
        </pc:spChg>
        <pc:spChg chg="add mod">
          <ac:chgData name="Kevin DeRudder" userId="b8db0611-c7c8-4114-b23c-d54441a090d5" providerId="ADAL" clId="{9D3A542D-FD2A-43C3-84C5-5789E61393C0}" dt="2018-12-20T10:06:02.815" v="1985" actId="20577"/>
          <ac:spMkLst>
            <pc:docMk/>
            <pc:sldMk cId="1235263451" sldId="309"/>
            <ac:spMk id="8" creationId="{617955A4-2E59-4A5C-8CF2-D56974212A2A}"/>
          </ac:spMkLst>
        </pc:spChg>
        <pc:spChg chg="add mod">
          <ac:chgData name="Kevin DeRudder" userId="b8db0611-c7c8-4114-b23c-d54441a090d5" providerId="ADAL" clId="{9D3A542D-FD2A-43C3-84C5-5789E61393C0}" dt="2018-12-20T10:06:11.296" v="1996" actId="20577"/>
          <ac:spMkLst>
            <pc:docMk/>
            <pc:sldMk cId="1235263451" sldId="309"/>
            <ac:spMk id="9" creationId="{2F43D5F0-3D47-4A7B-A38E-B2A26B0D5750}"/>
          </ac:spMkLst>
        </pc:spChg>
        <pc:spChg chg="add mod">
          <ac:chgData name="Kevin DeRudder" userId="b8db0611-c7c8-4114-b23c-d54441a090d5" providerId="ADAL" clId="{9D3A542D-FD2A-43C3-84C5-5789E61393C0}" dt="2018-12-20T10:06:17.608" v="2003" actId="20577"/>
          <ac:spMkLst>
            <pc:docMk/>
            <pc:sldMk cId="1235263451" sldId="309"/>
            <ac:spMk id="10" creationId="{1E72EDC0-FF18-4FEE-B199-58752A6F2DEC}"/>
          </ac:spMkLst>
        </pc:spChg>
        <pc:spChg chg="add mod">
          <ac:chgData name="Kevin DeRudder" userId="b8db0611-c7c8-4114-b23c-d54441a090d5" providerId="ADAL" clId="{9D3A542D-FD2A-43C3-84C5-5789E61393C0}" dt="2018-12-20T10:06:33.637" v="2019" actId="1076"/>
          <ac:spMkLst>
            <pc:docMk/>
            <pc:sldMk cId="1235263451" sldId="309"/>
            <ac:spMk id="11" creationId="{8C2B10FE-2677-491D-AD13-DB607D18F705}"/>
          </ac:spMkLst>
        </pc:spChg>
        <pc:spChg chg="add mod">
          <ac:chgData name="Kevin DeRudder" userId="b8db0611-c7c8-4114-b23c-d54441a090d5" providerId="ADAL" clId="{9D3A542D-FD2A-43C3-84C5-5789E61393C0}" dt="2018-12-20T10:06:37.761" v="2021" actId="1076"/>
          <ac:spMkLst>
            <pc:docMk/>
            <pc:sldMk cId="1235263451" sldId="309"/>
            <ac:spMk id="12" creationId="{3CC0AAC5-C5D4-46C6-B847-42CA5F241899}"/>
          </ac:spMkLst>
        </pc:spChg>
        <pc:spChg chg="add mod">
          <ac:chgData name="Kevin DeRudder" userId="b8db0611-c7c8-4114-b23c-d54441a090d5" providerId="ADAL" clId="{9D3A542D-FD2A-43C3-84C5-5789E61393C0}" dt="2018-12-20T10:06:42.277" v="2023" actId="1076"/>
          <ac:spMkLst>
            <pc:docMk/>
            <pc:sldMk cId="1235263451" sldId="309"/>
            <ac:spMk id="13" creationId="{1AFCF068-C816-4C00-9AF2-C7B14AFAAC40}"/>
          </ac:spMkLst>
        </pc:spChg>
        <pc:cxnChg chg="add mod">
          <ac:chgData name="Kevin DeRudder" userId="b8db0611-c7c8-4114-b23c-d54441a090d5" providerId="ADAL" clId="{9D3A542D-FD2A-43C3-84C5-5789E61393C0}" dt="2018-12-20T10:06:59.995" v="2025" actId="14861"/>
          <ac:cxnSpMkLst>
            <pc:docMk/>
            <pc:sldMk cId="1235263451" sldId="309"/>
            <ac:cxnSpMk id="15" creationId="{C3C0C38D-C6F0-4B49-AF59-5097A4CD85C8}"/>
          </ac:cxnSpMkLst>
        </pc:cxnChg>
        <pc:cxnChg chg="add mod">
          <ac:chgData name="Kevin DeRudder" userId="b8db0611-c7c8-4114-b23c-d54441a090d5" providerId="ADAL" clId="{9D3A542D-FD2A-43C3-84C5-5789E61393C0}" dt="2018-12-20T10:07:06.096" v="2028" actId="14100"/>
          <ac:cxnSpMkLst>
            <pc:docMk/>
            <pc:sldMk cId="1235263451" sldId="309"/>
            <ac:cxnSpMk id="16" creationId="{5F1E252C-869F-41A7-B5DF-7C4628828858}"/>
          </ac:cxnSpMkLst>
        </pc:cxnChg>
        <pc:cxnChg chg="add mod">
          <ac:chgData name="Kevin DeRudder" userId="b8db0611-c7c8-4114-b23c-d54441a090d5" providerId="ADAL" clId="{9D3A542D-FD2A-43C3-84C5-5789E61393C0}" dt="2018-12-20T10:07:13.653" v="2031" actId="14100"/>
          <ac:cxnSpMkLst>
            <pc:docMk/>
            <pc:sldMk cId="1235263451" sldId="309"/>
            <ac:cxnSpMk id="19" creationId="{C437F3CF-CD34-4F8D-8832-DA072C42A824}"/>
          </ac:cxnSpMkLst>
        </pc:cxnChg>
        <pc:cxnChg chg="add mod">
          <ac:chgData name="Kevin DeRudder" userId="b8db0611-c7c8-4114-b23c-d54441a090d5" providerId="ADAL" clId="{9D3A542D-FD2A-43C3-84C5-5789E61393C0}" dt="2018-12-20T10:07:20.264" v="2033" actId="1076"/>
          <ac:cxnSpMkLst>
            <pc:docMk/>
            <pc:sldMk cId="1235263451" sldId="309"/>
            <ac:cxnSpMk id="22" creationId="{0A3F19ED-A2A2-4B1E-8DEC-03FBA40CF077}"/>
          </ac:cxnSpMkLst>
        </pc:cxnChg>
        <pc:cxnChg chg="add mod">
          <ac:chgData name="Kevin DeRudder" userId="b8db0611-c7c8-4114-b23c-d54441a090d5" providerId="ADAL" clId="{9D3A542D-FD2A-43C3-84C5-5789E61393C0}" dt="2018-12-20T10:07:27.137" v="2035" actId="1076"/>
          <ac:cxnSpMkLst>
            <pc:docMk/>
            <pc:sldMk cId="1235263451" sldId="309"/>
            <ac:cxnSpMk id="23" creationId="{C7470EC3-B9FF-45D1-9040-F5386665FFB3}"/>
          </ac:cxnSpMkLst>
        </pc:cxnChg>
        <pc:cxnChg chg="add mod">
          <ac:chgData name="Kevin DeRudder" userId="b8db0611-c7c8-4114-b23c-d54441a090d5" providerId="ADAL" clId="{9D3A542D-FD2A-43C3-84C5-5789E61393C0}" dt="2018-12-20T10:07:35.973" v="2037" actId="1076"/>
          <ac:cxnSpMkLst>
            <pc:docMk/>
            <pc:sldMk cId="1235263451" sldId="309"/>
            <ac:cxnSpMk id="24" creationId="{A5F946C9-7C2C-49EB-A155-F8382EE6BD44}"/>
          </ac:cxnSpMkLst>
        </pc:cxnChg>
      </pc:sldChg>
      <pc:sldChg chg="modSp add">
        <pc:chgData name="Kevin DeRudder" userId="b8db0611-c7c8-4114-b23c-d54441a090d5" providerId="ADAL" clId="{9D3A542D-FD2A-43C3-84C5-5789E61393C0}" dt="2018-12-20T10:09:35.470" v="2225" actId="20577"/>
        <pc:sldMkLst>
          <pc:docMk/>
          <pc:sldMk cId="11740564" sldId="310"/>
        </pc:sldMkLst>
        <pc:spChg chg="mod">
          <ac:chgData name="Kevin DeRudder" userId="b8db0611-c7c8-4114-b23c-d54441a090d5" providerId="ADAL" clId="{9D3A542D-FD2A-43C3-84C5-5789E61393C0}" dt="2018-12-20T10:08:14.227" v="2063" actId="20577"/>
          <ac:spMkLst>
            <pc:docMk/>
            <pc:sldMk cId="11740564" sldId="310"/>
            <ac:spMk id="2" creationId="{9233ADDA-5CD6-4F53-9E0C-98AE48EA6DB6}"/>
          </ac:spMkLst>
        </pc:spChg>
        <pc:spChg chg="mod">
          <ac:chgData name="Kevin DeRudder" userId="b8db0611-c7c8-4114-b23c-d54441a090d5" providerId="ADAL" clId="{9D3A542D-FD2A-43C3-84C5-5789E61393C0}" dt="2018-12-20T10:09:35.470" v="2225" actId="20577"/>
          <ac:spMkLst>
            <pc:docMk/>
            <pc:sldMk cId="11740564" sldId="310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modSp add ord">
        <pc:chgData name="Kevin DeRudder" userId="b8db0611-c7c8-4114-b23c-d54441a090d5" providerId="ADAL" clId="{9D3A542D-FD2A-43C3-84C5-5789E61393C0}" dt="2018-12-20T10:10:59.456" v="2328" actId="20577"/>
        <pc:sldMkLst>
          <pc:docMk/>
          <pc:sldMk cId="2222593762" sldId="311"/>
        </pc:sldMkLst>
        <pc:spChg chg="mod">
          <ac:chgData name="Kevin DeRudder" userId="b8db0611-c7c8-4114-b23c-d54441a090d5" providerId="ADAL" clId="{9D3A542D-FD2A-43C3-84C5-5789E61393C0}" dt="2018-12-20T10:10:59.456" v="2328" actId="20577"/>
          <ac:spMkLst>
            <pc:docMk/>
            <pc:sldMk cId="2222593762" sldId="311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addSp delSp modSp add">
        <pc:chgData name="Kevin DeRudder" userId="b8db0611-c7c8-4114-b23c-d54441a090d5" providerId="ADAL" clId="{9D3A542D-FD2A-43C3-84C5-5789E61393C0}" dt="2018-12-20T10:11:51.363" v="2364" actId="207"/>
        <pc:sldMkLst>
          <pc:docMk/>
          <pc:sldMk cId="3320498468" sldId="312"/>
        </pc:sldMkLst>
        <pc:spChg chg="mod">
          <ac:chgData name="Kevin DeRudder" userId="b8db0611-c7c8-4114-b23c-d54441a090d5" providerId="ADAL" clId="{9D3A542D-FD2A-43C3-84C5-5789E61393C0}" dt="2018-12-20T10:11:27.025" v="2354" actId="20577"/>
          <ac:spMkLst>
            <pc:docMk/>
            <pc:sldMk cId="3320498468" sldId="312"/>
            <ac:spMk id="2" creationId="{1BC24514-9924-4CEF-8507-4038AA97D596}"/>
          </ac:spMkLst>
        </pc:spChg>
        <pc:spChg chg="del">
          <ac:chgData name="Kevin DeRudder" userId="b8db0611-c7c8-4114-b23c-d54441a090d5" providerId="ADAL" clId="{9D3A542D-FD2A-43C3-84C5-5789E61393C0}" dt="2018-12-20T10:11:29.134" v="2355" actId="478"/>
          <ac:spMkLst>
            <pc:docMk/>
            <pc:sldMk cId="3320498468" sldId="312"/>
            <ac:spMk id="3" creationId="{CFA17FB8-2F6C-4F03-856C-D5549F8434C6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4" creationId="{58246693-554D-4F19-A998-B1AD7FABCF63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5" creationId="{9FC57219-BDC0-480A-B8A9-1ACD113BEF2B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6" creationId="{BA7E83A2-9959-450B-AB52-05043A75FF65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7" creationId="{A6882519-61FD-487C-B6C0-49748C4CDC14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8" creationId="{760EEB90-2A36-4521-8335-39A20133EE6C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9" creationId="{87F99FFA-D21E-4762-9830-FA155532BD57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0" creationId="{66FFFDA0-EE73-4FE0-8CA5-4F1A53A6D692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1" creationId="{C871A9B1-D0B4-48F9-8D9B-472CF72926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20-1-2019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20-1-2019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ASP.NET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Configuration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Configuration 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Introduction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5926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FFEED1A-5363-4FEB-8F4B-D6A2BBEA5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About configuration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F312D-B9AA-474E-BC00-170931908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All applications have configuration data</a:t>
            </a:r>
          </a:p>
          <a:p>
            <a:pPr lvl="1"/>
            <a:r>
              <a:rPr lang="nl-BE" sz="2000" dirty="0"/>
              <a:t>Configuration file</a:t>
            </a:r>
          </a:p>
          <a:p>
            <a:pPr lvl="1"/>
            <a:r>
              <a:rPr lang="nl-BE" sz="2000" dirty="0"/>
              <a:t>Hard coded </a:t>
            </a:r>
            <a:r>
              <a:rPr lang="nl-BE" sz="2000" dirty="0">
                <a:sym typeface="Wingdings" panose="05000000000000000000" pitchFamily="2" charset="2"/>
              </a:rPr>
              <a:t></a:t>
            </a:r>
          </a:p>
          <a:p>
            <a:pPr lvl="1"/>
            <a:endParaRPr lang="nl-BE" dirty="0">
              <a:sym typeface="Wingdings" panose="05000000000000000000" pitchFamily="2" charset="2"/>
            </a:endParaRPr>
          </a:p>
          <a:p>
            <a:r>
              <a:rPr lang="nl-BE" dirty="0">
                <a:sym typeface="Wingdings" panose="05000000000000000000" pitchFamily="2" charset="2"/>
              </a:rPr>
              <a:t>With configuration, you make your application more reusable</a:t>
            </a:r>
          </a:p>
          <a:p>
            <a:endParaRPr lang="nl-BE" dirty="0">
              <a:sym typeface="Wingdings" panose="05000000000000000000" pitchFamily="2" charset="2"/>
            </a:endParaRPr>
          </a:p>
          <a:p>
            <a:r>
              <a:rPr lang="nl-BE" dirty="0">
                <a:sym typeface="Wingdings" panose="05000000000000000000" pitchFamily="2" charset="2"/>
              </a:rPr>
              <a:t>No more app.config or web.config</a:t>
            </a:r>
          </a:p>
          <a:p>
            <a:pPr lvl="1"/>
            <a:r>
              <a:rPr lang="nl-BE" sz="2000" dirty="0">
                <a:sym typeface="Wingdings" panose="05000000000000000000" pitchFamily="2" charset="2"/>
              </a:rPr>
              <a:t>Much more simplified in core</a:t>
            </a:r>
          </a:p>
          <a:p>
            <a:pPr lvl="1"/>
            <a:endParaRPr lang="nl-BE" sz="2000" dirty="0">
              <a:sym typeface="Wingdings" panose="05000000000000000000" pitchFamily="2" charset="2"/>
            </a:endParaRPr>
          </a:p>
          <a:p>
            <a:r>
              <a:rPr lang="nl-BE" dirty="0">
                <a:sym typeface="Wingdings" panose="05000000000000000000" pitchFamily="2" charset="2"/>
              </a:rPr>
              <a:t>In .net core</a:t>
            </a:r>
          </a:p>
          <a:p>
            <a:pPr lvl="1"/>
            <a:r>
              <a:rPr lang="nl-BE" sz="2000" dirty="0">
                <a:sym typeface="Wingdings" panose="05000000000000000000" pitchFamily="2" charset="2"/>
              </a:rPr>
              <a:t>Work with key value pairs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484294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8EEBF-CBFB-4C40-A84F-A696C4182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Basic configuration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BBA141-0289-409D-91BF-B56136CB3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591" y="810841"/>
            <a:ext cx="7147456" cy="495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375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18C2E-31EF-47B3-81F3-2334FB040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Basic Configuration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D80DF5-4321-4F32-94A7-E2F658142FD9}"/>
              </a:ext>
            </a:extLst>
          </p:cNvPr>
          <p:cNvSpPr/>
          <p:nvPr/>
        </p:nvSpPr>
        <p:spPr>
          <a:xfrm>
            <a:off x="3699321" y="2384198"/>
            <a:ext cx="3308301" cy="120032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nl-BE" dirty="0">
                <a:solidFill>
                  <a:srgbClr val="2E75B6"/>
                </a:solidFill>
                <a:latin typeface="Consolas" panose="020B0609020204030204" pitchFamily="49" charset="0"/>
              </a:rPr>
              <a:t>"foo"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"value of foo"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nl-BE" dirty="0">
                <a:solidFill>
                  <a:srgbClr val="2E75B6"/>
                </a:solidFill>
                <a:latin typeface="Consolas" panose="020B0609020204030204" pitchFamily="49" charset="0"/>
              </a:rPr>
              <a:t>"bar"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: 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"value of bar"</a:t>
            </a:r>
            <a:endParaRPr lang="nl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79499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ED128-E96F-4F54-BE37-C8050B130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Basic Configuration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ED7D9E-DB2D-4C91-9A00-970F7976C700}"/>
              </a:ext>
            </a:extLst>
          </p:cNvPr>
          <p:cNvSpPr/>
          <p:nvPr/>
        </p:nvSpPr>
        <p:spPr>
          <a:xfrm>
            <a:off x="460005" y="1274852"/>
            <a:ext cx="9957424" cy="369331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ConfigureServices(IServiceCollection services)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services.AddMvc(o =&gt;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o.Conventions.Add(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ElmosApiControllerConvention());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    });</a:t>
            </a:r>
          </a:p>
          <a:p>
            <a:endParaRPr lang="en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bobTheConfigbuilder =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ConfigurationBuilder()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.SetBasePath(Directory.GetCurrentDirectory())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    .AddJsonFile(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"elmosConfig.json"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Configuration = bobTheConfigbuilder.Build();</a:t>
            </a:r>
          </a:p>
          <a:p>
            <a:r>
              <a:rPr lang="en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516132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5B461-90A0-48F7-BE58-985BCA3B4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Configuration Providers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A2F28-677C-45F9-B331-8BA9DAF6C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Configuration can be loaded from many different sources</a:t>
            </a:r>
          </a:p>
          <a:p>
            <a:endParaRPr lang="nl-BE" dirty="0"/>
          </a:p>
          <a:p>
            <a:r>
              <a:rPr lang="nl-BE" dirty="0"/>
              <a:t>Configuration providers are responsible for passing the configuration in a specific format</a:t>
            </a:r>
          </a:p>
          <a:p>
            <a:pPr lvl="1"/>
            <a:r>
              <a:rPr lang="nl-BE" dirty="0"/>
              <a:t>JSON</a:t>
            </a:r>
          </a:p>
          <a:p>
            <a:pPr lvl="1"/>
            <a:r>
              <a:rPr lang="nl-BE" dirty="0"/>
              <a:t>XML</a:t>
            </a:r>
          </a:p>
          <a:p>
            <a:pPr lvl="1"/>
            <a:endParaRPr lang="nl-BE" dirty="0"/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764640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6487</TotalTime>
  <Words>161</Words>
  <Application>Microsoft Office PowerPoint</Application>
  <PresentationFormat>Custom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Consolas</vt:lpstr>
      <vt:lpstr>Lucida Grande</vt:lpstr>
      <vt:lpstr>Wingdings</vt:lpstr>
      <vt:lpstr>Office-thema</vt:lpstr>
      <vt:lpstr>ASP.NET</vt:lpstr>
      <vt:lpstr>Configuration </vt:lpstr>
      <vt:lpstr>About configuration</vt:lpstr>
      <vt:lpstr>Basic configuration</vt:lpstr>
      <vt:lpstr>Basic Configuration</vt:lpstr>
      <vt:lpstr>Basic Configuration</vt:lpstr>
      <vt:lpstr>Configuration Providers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76</cp:revision>
  <dcterms:created xsi:type="dcterms:W3CDTF">2016-02-10T13:35:37Z</dcterms:created>
  <dcterms:modified xsi:type="dcterms:W3CDTF">2019-01-20T11:24:43Z</dcterms:modified>
</cp:coreProperties>
</file>

<file path=docProps/thumbnail.jpeg>
</file>